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64" r:id="rId3"/>
    <p:sldId id="260" r:id="rId4"/>
    <p:sldId id="262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TRANSPARENCIA%20ENE-JUL%202020\modificacion%20a%20partir%20del%2015-10-20\Inf.%20Estadistico%20%20LIII%20B\12INFORME%20ESTAD&#205;STICO%20DICIEMBRE\GRAFICAS%20TRANSPARENCIA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Preguntas </a:t>
            </a:r>
          </a:p>
          <a:p>
            <a:pPr>
              <a:defRPr/>
            </a:pPr>
            <a:r>
              <a:rPr lang="es-MX"/>
              <a:t>HORARIO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Hoja2!$B$13:$B$14</c:f>
              <c:numCache>
                <c:formatCode>mmm\-yy</c:formatCode>
                <c:ptCount val="2"/>
                <c:pt idx="0">
                  <c:v>43800</c:v>
                </c:pt>
                <c:pt idx="1">
                  <c:v>44166</c:v>
                </c:pt>
              </c:numCache>
            </c:numRef>
          </c:cat>
          <c:val>
            <c:numRef>
              <c:f>Hoja2!$C$13:$C$14</c:f>
              <c:numCache>
                <c:formatCode>General</c:formatCode>
                <c:ptCount val="2"/>
                <c:pt idx="0">
                  <c:v>28</c:v>
                </c:pt>
                <c:pt idx="1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5C-4547-8AF1-4760FDA5D5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4666112"/>
        <c:axId val="134667648"/>
      </c:barChart>
      <c:catAx>
        <c:axId val="13466611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34667648"/>
        <c:crosses val="autoZero"/>
        <c:auto val="0"/>
        <c:lblAlgn val="ctr"/>
        <c:lblOffset val="100"/>
        <c:noMultiLvlLbl val="1"/>
      </c:catAx>
      <c:valAx>
        <c:axId val="134667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34666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37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367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4736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4820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9238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721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329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576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0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11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4468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646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0506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4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735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2836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42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43472" y="1052736"/>
            <a:ext cx="7700392" cy="233412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Prevención del Delito, Juárez, N.L.</a:t>
            </a: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83432" y="3386857"/>
            <a:ext cx="7920880" cy="3282503"/>
          </a:xfrm>
        </p:spPr>
        <p:txBody>
          <a:bodyPr>
            <a:normAutofit fontScale="25000" lnSpcReduction="20000"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ES" sz="9600" b="1" u="sng" dirty="0" smtClean="0">
                <a:solidFill>
                  <a:schemeClr val="tx1"/>
                </a:solidFill>
              </a:rPr>
              <a:t>ESTADISTICAS A LAS PREGUNTAS - </a:t>
            </a:r>
            <a:r>
              <a:rPr lang="es-ES" sz="9600" b="1" u="sng" dirty="0" smtClean="0">
                <a:solidFill>
                  <a:schemeClr val="tx1"/>
                </a:solidFill>
              </a:rPr>
              <a:t>DICIEMBRE </a:t>
            </a:r>
            <a:r>
              <a:rPr lang="es-ES" sz="9600" b="1" u="sng" dirty="0" smtClean="0">
                <a:solidFill>
                  <a:schemeClr val="tx1"/>
                </a:solidFill>
              </a:rPr>
              <a:t>2020-</a:t>
            </a:r>
          </a:p>
          <a:p>
            <a:endParaRPr lang="es-ES" sz="9600" b="1" u="sng" dirty="0">
              <a:solidFill>
                <a:schemeClr val="tx1"/>
              </a:solidFill>
            </a:endParaRPr>
          </a:p>
          <a:p>
            <a:r>
              <a:rPr lang="es-ES" sz="9600" b="1" u="sng" dirty="0" smtClean="0">
                <a:solidFill>
                  <a:schemeClr val="tx1"/>
                </a:solidFill>
              </a:rPr>
              <a:t>HORARIO</a:t>
            </a:r>
            <a:endParaRPr lang="es-MX" sz="9600" b="1" u="sng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755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 el presente informe estadístico, podremos visualizar la cantidad de preguntas que se realizaron en el mes de </a:t>
            </a:r>
            <a:r>
              <a:rPr lang="es-ES" dirty="0" smtClean="0"/>
              <a:t>DICIEMBRE</a:t>
            </a:r>
            <a:r>
              <a:rPr lang="es-ES" dirty="0" smtClean="0"/>
              <a:t> </a:t>
            </a:r>
            <a:r>
              <a:rPr lang="es-ES" dirty="0" smtClean="0"/>
              <a:t>2020, comparado el año 2019.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57693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3430586"/>
              </p:ext>
            </p:extLst>
          </p:nvPr>
        </p:nvGraphicFramePr>
        <p:xfrm>
          <a:off x="1219199" y="1025236"/>
          <a:ext cx="9587345" cy="5126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912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mtClean="0"/>
              <a:t>      MEDIOS </a:t>
            </a:r>
            <a:r>
              <a:rPr lang="es-MX" dirty="0" smtClean="0"/>
              <a:t>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81-17-71-20-50 al 56</a:t>
            </a:r>
          </a:p>
          <a:p>
            <a:pPr algn="ctr"/>
            <a:r>
              <a:rPr lang="es-ES" sz="2800" dirty="0" smtClean="0"/>
              <a:t>Ext. 6</a:t>
            </a:r>
            <a:endParaRPr lang="es-MX" sz="2800" dirty="0" smtClean="0"/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2601048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84</Words>
  <Application>Microsoft Office PowerPoint</Application>
  <PresentationFormat>Panorámica</PresentationFormat>
  <Paragraphs>29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</vt:lpstr>
      <vt:lpstr>    Prevención del Delito, Juárez, N.L.</vt:lpstr>
      <vt:lpstr>Presentación de PowerPoint</vt:lpstr>
      <vt:lpstr>Presentación de PowerPoint</vt:lpstr>
      <vt:lpstr>      MEDIOS DE CONTACTO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Prevención del Delito, Juárez, N.L.</dc:title>
  <dc:creator>Windows User</dc:creator>
  <cp:lastModifiedBy>prevención del delito</cp:lastModifiedBy>
  <cp:revision>28</cp:revision>
  <dcterms:created xsi:type="dcterms:W3CDTF">2020-08-07T01:49:50Z</dcterms:created>
  <dcterms:modified xsi:type="dcterms:W3CDTF">2021-01-07T21:59:27Z</dcterms:modified>
</cp:coreProperties>
</file>